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16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2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8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8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3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8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1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2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85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1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8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9B794-2424-485A-AFFB-D3A6051E7C2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9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800000" cy="4681585"/>
          </a:xfrm>
          <a:prstGeom prst="rect">
            <a:avLst/>
          </a:prstGeom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1440105" y="4374150"/>
            <a:ext cx="25920000" cy="1816457"/>
          </a:xfrm>
        </p:spPr>
        <p:txBody>
          <a:bodyPr>
            <a:noAutofit/>
          </a:bodyPr>
          <a:lstStyle/>
          <a:p>
            <a:r>
              <a:rPr lang="es-ES" sz="10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es-ES" sz="10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440105" y="6328067"/>
            <a:ext cx="25920000" cy="1229119"/>
          </a:xfrm>
          <a:prstGeom prst="rect">
            <a:avLst/>
          </a:prstGeom>
        </p:spPr>
        <p:txBody>
          <a:bodyPr vert="horz" lIns="295232" tIns="147616" rIns="295232" bIns="147616" rtlCol="0" anchor="ctr">
            <a:noAutofit/>
          </a:bodyPr>
          <a:lstStyle>
            <a:lvl1pPr algn="ctr" defTabSz="2547170" rtl="0" eaLnBrk="1" latinLnBrk="0" hangingPunct="1">
              <a:spcBef>
                <a:spcPct val="0"/>
              </a:spcBef>
              <a:buNone/>
              <a:defRPr sz="1225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endParaRPr lang="es-ES" sz="7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40105" y="7694646"/>
            <a:ext cx="25920000" cy="728209"/>
          </a:xfrm>
          <a:prstGeom prst="rect">
            <a:avLst/>
          </a:prstGeom>
        </p:spPr>
        <p:txBody>
          <a:bodyPr vert="horz" lIns="295232" tIns="147616" rIns="295232" bIns="147616" rtlCol="0" anchor="ctr">
            <a:noAutofit/>
          </a:bodyPr>
          <a:lstStyle>
            <a:lvl1pPr algn="ctr" defTabSz="2547170" rtl="0" eaLnBrk="1" latinLnBrk="0" hangingPunct="1">
              <a:spcBef>
                <a:spcPct val="0"/>
              </a:spcBef>
              <a:buNone/>
              <a:defRPr sz="1225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Filiación</a:t>
            </a:r>
            <a:endParaRPr lang="es-ES" sz="5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606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Personalizado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TÍTULO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Usuario de Windows</dc:creator>
  <cp:lastModifiedBy>Usuario de Windows</cp:lastModifiedBy>
  <cp:revision>2</cp:revision>
  <dcterms:created xsi:type="dcterms:W3CDTF">2023-09-12T13:11:38Z</dcterms:created>
  <dcterms:modified xsi:type="dcterms:W3CDTF">2023-09-12T13:13:05Z</dcterms:modified>
</cp:coreProperties>
</file>