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nrique" initials="E" lastIdx="1" clrIdx="0">
    <p:extLst>
      <p:ext uri="{19B8F6BF-5375-455C-9EA6-DF929625EA0E}">
        <p15:presenceInfo xmlns:p15="http://schemas.microsoft.com/office/powerpoint/2012/main" userId="Enriqu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94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3" d="100"/>
          <a:sy n="33" d="100"/>
        </p:scale>
        <p:origin x="18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B794-2424-485A-AFFB-D3A6051E7C2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0A67-8522-4559-9DFA-56196915E9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2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B794-2424-485A-AFFB-D3A6051E7C2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0A67-8522-4559-9DFA-56196915E9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684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B794-2424-485A-AFFB-D3A6051E7C2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0A67-8522-4559-9DFA-56196915E9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8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B794-2424-485A-AFFB-D3A6051E7C2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0A67-8522-4559-9DFA-56196915E9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5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B794-2424-485A-AFFB-D3A6051E7C2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0A67-8522-4559-9DFA-56196915E9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3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B794-2424-485A-AFFB-D3A6051E7C2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0A67-8522-4559-9DFA-56196915E9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58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B794-2424-485A-AFFB-D3A6051E7C2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0A67-8522-4559-9DFA-56196915E9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1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B794-2424-485A-AFFB-D3A6051E7C2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0A67-8522-4559-9DFA-56196915E9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228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B794-2424-485A-AFFB-D3A6051E7C2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0A67-8522-4559-9DFA-56196915E9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8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B794-2424-485A-AFFB-D3A6051E7C2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0A67-8522-4559-9DFA-56196915E9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16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9B794-2424-485A-AFFB-D3A6051E7C2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10A67-8522-4559-9DFA-56196915E9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18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9B794-2424-485A-AFFB-D3A6051E7C2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10A67-8522-4559-9DFA-56196915E9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9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67527"/>
            <a:ext cx="28800000" cy="4846740"/>
          </a:xfrm>
          <a:prstGeom prst="rect">
            <a:avLst/>
          </a:prstGeom>
        </p:spPr>
      </p:pic>
      <p:sp>
        <p:nvSpPr>
          <p:cNvPr id="5" name="1 Título"/>
          <p:cNvSpPr>
            <a:spLocks noGrp="1"/>
          </p:cNvSpPr>
          <p:nvPr>
            <p:ph type="ctrTitle"/>
          </p:nvPr>
        </p:nvSpPr>
        <p:spPr>
          <a:xfrm>
            <a:off x="5379688" y="4162973"/>
            <a:ext cx="18087572" cy="2589039"/>
          </a:xfrm>
        </p:spPr>
        <p:txBody>
          <a:bodyPr>
            <a:noAutofit/>
          </a:bodyPr>
          <a:lstStyle/>
          <a:p>
            <a:r>
              <a:rPr lang="es-ES" sz="6600" b="1" dirty="0">
                <a:latin typeface="Arial" panose="020B0604020202020204" pitchFamily="34" charset="0"/>
                <a:cs typeface="Arial" panose="020B0604020202020204" pitchFamily="34" charset="0"/>
              </a:rPr>
              <a:t>Título del póster</a:t>
            </a:r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1376954" y="7018754"/>
            <a:ext cx="25920000" cy="1626043"/>
          </a:xfrm>
          <a:prstGeom prst="rect">
            <a:avLst/>
          </a:prstGeom>
        </p:spPr>
        <p:txBody>
          <a:bodyPr vert="horz" lIns="295232" tIns="147616" rIns="295232" bIns="147616" rtlCol="0" anchor="ctr">
            <a:noAutofit/>
          </a:bodyPr>
          <a:lstStyle>
            <a:lvl1pPr algn="ctr" defTabSz="2547170" rtl="0" eaLnBrk="1" latinLnBrk="0" hangingPunct="1">
              <a:spcBef>
                <a:spcPct val="0"/>
              </a:spcBef>
              <a:buNone/>
              <a:defRPr sz="122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1800" dirty="0"/>
              <a:t>Autor</a:t>
            </a:r>
            <a:r>
              <a:rPr lang="es-AR" sz="1800" baseline="30000" dirty="0"/>
              <a:t>1,2</a:t>
            </a:r>
            <a:r>
              <a:rPr lang="es-AR" sz="1800" dirty="0"/>
              <a:t>*, Autor</a:t>
            </a:r>
            <a:r>
              <a:rPr lang="es-AR" sz="1800" baseline="30000" dirty="0"/>
              <a:t>2</a:t>
            </a:r>
            <a:r>
              <a:rPr lang="es-AR" sz="1800" dirty="0"/>
              <a:t>, Autor</a:t>
            </a:r>
            <a:r>
              <a:rPr lang="es-AR" sz="1800" baseline="30000" dirty="0"/>
              <a:t>1</a:t>
            </a:r>
          </a:p>
          <a:p>
            <a:endParaRPr lang="es-AR" sz="1800" dirty="0"/>
          </a:p>
          <a:p>
            <a:r>
              <a:rPr lang="es-AR" sz="1800" i="1" baseline="30000" dirty="0"/>
              <a:t>1</a:t>
            </a:r>
            <a:r>
              <a:rPr lang="es-AR" sz="1800" i="1" dirty="0"/>
              <a:t> Filiación</a:t>
            </a:r>
            <a:endParaRPr lang="es-AR" sz="1800" dirty="0"/>
          </a:p>
          <a:p>
            <a:r>
              <a:rPr lang="es-AR" sz="1800" i="1" baseline="30000" dirty="0"/>
              <a:t>2</a:t>
            </a:r>
            <a:r>
              <a:rPr lang="es-AR" sz="1800" i="1" dirty="0"/>
              <a:t> Filiación</a:t>
            </a:r>
          </a:p>
          <a:p>
            <a:r>
              <a:rPr lang="es-AR" sz="1800" i="1" dirty="0"/>
              <a:t>* Mail del </a:t>
            </a:r>
            <a:r>
              <a:rPr lang="es-AR" sz="1800" i="1"/>
              <a:t>autor correspondiente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3794606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3080</TotalTime>
  <Words>17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Título del póster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Usuario de Windows</dc:creator>
  <cp:lastModifiedBy>Usuario de Windows</cp:lastModifiedBy>
  <cp:revision>89</cp:revision>
  <cp:lastPrinted>2025-09-20T18:59:14Z</cp:lastPrinted>
  <dcterms:created xsi:type="dcterms:W3CDTF">2023-09-12T13:11:38Z</dcterms:created>
  <dcterms:modified xsi:type="dcterms:W3CDTF">2025-09-22T19:48:31Z</dcterms:modified>
</cp:coreProperties>
</file>